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85" r:id="rId2"/>
    <p:sldId id="425" r:id="rId3"/>
    <p:sldId id="426" r:id="rId4"/>
    <p:sldId id="427" r:id="rId5"/>
    <p:sldId id="428" r:id="rId6"/>
    <p:sldId id="429" r:id="rId7"/>
    <p:sldId id="430" r:id="rId8"/>
    <p:sldId id="432" r:id="rId9"/>
    <p:sldId id="412" r:id="rId10"/>
    <p:sldId id="413" r:id="rId11"/>
    <p:sldId id="414" r:id="rId12"/>
    <p:sldId id="415" r:id="rId13"/>
    <p:sldId id="423" r:id="rId14"/>
    <p:sldId id="420" r:id="rId15"/>
    <p:sldId id="424" r:id="rId16"/>
    <p:sldId id="400" r:id="rId17"/>
    <p:sldId id="401" r:id="rId18"/>
    <p:sldId id="402" r:id="rId19"/>
    <p:sldId id="405" r:id="rId20"/>
    <p:sldId id="406" r:id="rId21"/>
    <p:sldId id="407" r:id="rId22"/>
    <p:sldId id="410" r:id="rId23"/>
    <p:sldId id="404" r:id="rId24"/>
    <p:sldId id="409" r:id="rId25"/>
    <p:sldId id="411" r:id="rId26"/>
    <p:sldId id="395" r:id="rId27"/>
    <p:sldId id="396" r:id="rId28"/>
    <p:sldId id="397" r:id="rId29"/>
    <p:sldId id="399" r:id="rId30"/>
    <p:sldId id="398" r:id="rId31"/>
    <p:sldId id="391" r:id="rId32"/>
    <p:sldId id="392" r:id="rId33"/>
    <p:sldId id="393" r:id="rId34"/>
    <p:sldId id="394" r:id="rId35"/>
    <p:sldId id="386" r:id="rId36"/>
    <p:sldId id="387" r:id="rId37"/>
    <p:sldId id="388" r:id="rId38"/>
    <p:sldId id="389" r:id="rId39"/>
    <p:sldId id="390" r:id="rId40"/>
    <p:sldId id="379" r:id="rId41"/>
    <p:sldId id="383" r:id="rId42"/>
    <p:sldId id="382" r:id="rId43"/>
    <p:sldId id="381" r:id="rId44"/>
    <p:sldId id="378" r:id="rId45"/>
    <p:sldId id="384" r:id="rId46"/>
    <p:sldId id="359" r:id="rId47"/>
    <p:sldId id="372" r:id="rId48"/>
    <p:sldId id="375" r:id="rId49"/>
    <p:sldId id="373" r:id="rId50"/>
    <p:sldId id="376" r:id="rId51"/>
    <p:sldId id="377" r:id="rId52"/>
    <p:sldId id="371" r:id="rId53"/>
    <p:sldId id="360" r:id="rId54"/>
    <p:sldId id="361" r:id="rId55"/>
    <p:sldId id="362" r:id="rId56"/>
    <p:sldId id="363" r:id="rId57"/>
    <p:sldId id="364" r:id="rId58"/>
    <p:sldId id="366" r:id="rId59"/>
    <p:sldId id="367" r:id="rId60"/>
    <p:sldId id="368" r:id="rId61"/>
    <p:sldId id="369" r:id="rId62"/>
    <p:sldId id="370" r:id="rId63"/>
    <p:sldId id="365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27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91344"/>
  </p:normalViewPr>
  <p:slideViewPr>
    <p:cSldViewPr snapToGrid="0" snapToObjects="1">
      <p:cViewPr varScale="1">
        <p:scale>
          <a:sx n="141" d="100"/>
          <a:sy n="141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10/15/20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</a:t>
            </a:r>
            <a:r>
              <a:rPr lang="en-US" sz="3200" dirty="0">
                <a:cs typeface="Arial" panose="020B0604020202020204" pitchFamily="34" charset="0"/>
              </a:rPr>
              <a:t>at shows are you watching these days?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A2 graded, reference code is out</a:t>
            </a:r>
          </a:p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2841D-D74F-C646-B545-5E172C2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7" y="2661486"/>
            <a:ext cx="6760533" cy="35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AFCB-9D96-714A-AFEE-AC6FED940CDC}"/>
              </a:ext>
            </a:extLst>
          </p:cNvPr>
          <p:cNvSpPr txBox="1"/>
          <p:nvPr/>
        </p:nvSpPr>
        <p:spPr>
          <a:xfrm rot="20007408">
            <a:off x="4081115" y="642902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50177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4985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1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213658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Batch Dataflow</a:t>
            </a:r>
          </a:p>
        </p:txBody>
      </p:sp>
    </p:spTree>
    <p:extLst>
      <p:ext uri="{BB962C8B-B14F-4D97-AF65-F5344CB8AC3E}">
        <p14:creationId xmlns:p14="http://schemas.microsoft.com/office/powerpoint/2010/main" val="1378763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 would be a good </a:t>
            </a:r>
            <a:r>
              <a:rPr lang="en-US" sz="3200">
                <a:cs typeface="Arial" panose="020B0604020202020204" pitchFamily="34" charset="0"/>
              </a:rPr>
              <a:t>warmup discussion </a:t>
            </a:r>
          </a:p>
          <a:p>
            <a:pPr marL="0" indent="0" algn="ctr">
              <a:buNone/>
            </a:pPr>
            <a:r>
              <a:rPr lang="en-US" sz="3200">
                <a:cs typeface="Arial" panose="020B0604020202020204" pitchFamily="34" charset="0"/>
              </a:rPr>
              <a:t>for next class?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22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11/29.  Submit through conf review site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1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492230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600490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pic>
        <p:nvPicPr>
          <p:cNvPr id="1028" name="Picture 4" descr="Two Thumbs up for - rambo thumbs up | Meme Generator">
            <a:extLst>
              <a:ext uri="{FF2B5EF4-FFF2-40B4-BE49-F238E27FC236}">
                <a16:creationId xmlns:a16="http://schemas.microsoft.com/office/drawing/2014/main" id="{FB19F1AE-47B3-F544-941C-F97B4845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13" y="1073397"/>
            <a:ext cx="6595687" cy="47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650593" y="4676606"/>
            <a:ext cx="448712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SPEAKING UP</a:t>
            </a:r>
          </a:p>
        </p:txBody>
      </p:sp>
    </p:spTree>
    <p:extLst>
      <p:ext uri="{BB962C8B-B14F-4D97-AF65-F5344CB8AC3E}">
        <p14:creationId xmlns:p14="http://schemas.microsoft.com/office/powerpoint/2010/main" val="487771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360756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UDFs</a:t>
            </a:r>
          </a:p>
        </p:txBody>
      </p:sp>
    </p:spTree>
    <p:extLst>
      <p:ext uri="{BB962C8B-B14F-4D97-AF65-F5344CB8AC3E}">
        <p14:creationId xmlns:p14="http://schemas.microsoft.com/office/powerpoint/2010/main" val="370414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5546</TotalTime>
  <Words>2273</Words>
  <Application>Microsoft Macintosh PowerPoint</Application>
  <PresentationFormat>Widescreen</PresentationFormat>
  <Paragraphs>481</Paragraphs>
  <Slides>74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Avenir Next</vt:lpstr>
      <vt:lpstr>Calibri</vt:lpstr>
      <vt:lpstr>Consolas</vt:lpstr>
      <vt:lpstr>Impact</vt:lpstr>
      <vt:lpstr>Office Theme</vt:lpstr>
      <vt:lpstr>PowerPoint Presentation</vt:lpstr>
      <vt:lpstr>Class 12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11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125</cp:revision>
  <dcterms:created xsi:type="dcterms:W3CDTF">2020-09-08T14:06:51Z</dcterms:created>
  <dcterms:modified xsi:type="dcterms:W3CDTF">2020-10-15T15:34:22Z</dcterms:modified>
</cp:coreProperties>
</file>